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3D2AD-451D-4AA1-8E59-37CCA76C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3AD721-7B0D-4E92-A93B-A2A2573DE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0E6B3-0BCA-46A6-8695-9E90F1B5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9AC5E-6C21-4FA7-AD98-912C9D1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91E50-ADE0-45B0-94B8-0F27AF69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7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1C3D-84F0-4E7A-AC60-9CE9E279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ACBE49-DC32-4767-AA7C-65FE98431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3DFEB-ECE4-4943-BE9D-C4F8697E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F801D-EAA4-4F25-8BE8-807A5CF3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B208F2-2B9F-44A7-89B3-CC34835F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5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9D1508-BA12-4CB6-B69D-4274219D0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0227AD-3DD4-4CC7-9E0A-B635D7B26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83D84-D2D9-4A3F-B5C1-9545A1BD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6B5E5-F2DC-493E-B309-5156E5DB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8279B-D429-4404-8236-7D5735EE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7FDAB-0A52-45DB-8FE5-EC8FB5D7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8E3B0-D249-445E-A6FC-564A9EBA4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ACC1-337A-4964-B113-9DE9E0CF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1E5B4-2E01-42F8-BAD1-12192FDE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808DA-6954-43A3-83C1-698D41E5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68727-09CE-4ACA-A47B-DFB2F4AD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B3E94-A7E3-43B4-8801-8E968A0FF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50722-5EAB-4EA3-B448-B4A6B812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31642-91B9-4433-90E2-3BBF2EB5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E878B-5B29-4641-9CF1-77F3DD6C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7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A59E9-6DC0-4AE5-80C4-E2B01C77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8E8BB-EA70-43A4-9CF3-CE86E4167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CFCF32-C108-409F-A343-C45ABAD06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76674-5CEA-47DE-93AC-E07ABD34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5A135-A93A-4A7E-A23B-836A1E26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1E642E-931B-4F73-8F63-C78DFA2C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5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B6D33-735B-4E0A-94F5-3FDEA260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654CA9-D2A5-4CFB-BE80-3CC67134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5CA9B3-542F-432A-A779-0C68FAF69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3C211C-3852-4D03-AD2F-5DFDACC88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6C561F-C6BC-4955-8F3F-80C769D4E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7FA66B-67B0-4F50-A373-EF04DF6F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11EB2B-F3F3-445E-8353-9104CB0D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8200E5-794F-4FD4-AA82-F646FA4D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2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8A85E-27BE-4D12-A101-07FA5B47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B64025-A836-4160-9153-894CFB42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0729A7-B6BF-4725-A034-432D7144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BF1513-7CC2-404F-B879-DE68E52C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5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560B99-E810-41A3-9B9A-EF9A9351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C51305-7F74-47FC-9CFE-F3AA0BD3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3AFA7-83AA-4006-A29F-CFF0F2B9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3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E9DF6-926E-42BC-86A6-FB62E92F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E3DB0-3A68-4E1E-B797-D9FCCD7AC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D6ABA1-8616-4509-8C8D-B19EFC248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9814AD-5B66-4435-A2CC-DEDE7C94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C058E4-61E9-4156-B080-19C2E327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D7FAB-4751-42D7-AC15-C06C9406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0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34171-57E9-487F-9D2F-C5817A4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ACB0CD-D1B6-4508-99DF-0F35D2E79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E05751-B1A3-4C4A-A617-A31785D61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CAA28C-6369-4C14-8DCF-4BB961E9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70E8AF-5511-43D6-AFF1-B96362EF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144C2E-E73E-458C-A8B6-126FB16F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9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720DA-80DC-43B4-9A03-6645DA9F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EA6843-ED62-4292-AE05-1A807125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5DA2-A7F6-43A1-82DD-945092F7A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14A8-D05B-4FCF-B07E-13B8CDD14C33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AE411-842A-46CC-9BEB-641784531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87C00-F5A0-4C98-B5E9-6B7C0E30E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195E-E64B-439A-95FB-79BA25BD6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2691A-29CB-4E86-B300-28FB959A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6427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DE133C-1706-42DB-B549-4626A307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390783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4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7B36B4-BA11-4430-A731-13037058A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6427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6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C05881-DE9D-43D0-821D-5E2E0488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7753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9F4580-9693-4E4E-914B-47856839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417287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1DEA8-9949-4640-840F-AF2B7305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377531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6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6E4FE3-16B9-4EC3-B717-140DD199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390783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1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4ED6B8-38A6-48B9-942D-65C1060C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8DE54-A9B1-4595-8CF3-9509B17E2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6427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35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DIDI</dc:creator>
  <cp:lastModifiedBy>DIDI</cp:lastModifiedBy>
  <cp:revision>1</cp:revision>
  <dcterms:created xsi:type="dcterms:W3CDTF">2024-09-24T21:25:54Z</dcterms:created>
  <dcterms:modified xsi:type="dcterms:W3CDTF">2024-09-24T21:29:06Z</dcterms:modified>
</cp:coreProperties>
</file>